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6" r:id="rId2"/>
  </p:sldMasterIdLst>
  <p:notesMasterIdLst>
    <p:notesMasterId r:id="rId6"/>
  </p:notesMasterIdLst>
  <p:sldIdLst>
    <p:sldId id="257" r:id="rId3"/>
    <p:sldId id="258" r:id="rId4"/>
    <p:sldId id="337" r:id="rId5"/>
  </p:sldIdLst>
  <p:sldSz cx="12192000" cy="6858000"/>
  <p:notesSz cx="6858000" cy="9144000"/>
  <p:embeddedFontLst>
    <p:embeddedFont>
      <p:font typeface="Century Gothic" panose="020B0502020202020204" pitchFamily="3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jnPxFRfiWk/0doFg1upmXaYHF+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3C1B08-90E1-4AC0-B302-96D53226E28F}" v="8" dt="2026-10-26T02:38:39.1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9" d="100"/>
          <a:sy n="99" d="100"/>
        </p:scale>
        <p:origin x="36" y="1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font" Target="fonts/font1.fntdata"/><Relationship Id="rId17" Type="http://customschemas.google.com/relationships/presentationmetadata" Target="metadata"/><Relationship Id="rId2" Type="http://schemas.openxmlformats.org/officeDocument/2006/relationships/slideMaster" Target="slideMasters/slideMaster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font" Target="fonts/font4.fntdata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font" Target="fonts/font3.fntdata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9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0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body" idx="1"/>
          </p:nvPr>
        </p:nvSpPr>
        <p:spPr>
          <a:xfrm>
            <a:off x="1141412" y="2666999"/>
            <a:ext cx="4876800" cy="312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600"/>
              </a:spcBef>
              <a:spcAft>
                <a:spcPts val="60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body" idx="2"/>
          </p:nvPr>
        </p:nvSpPr>
        <p:spPr>
          <a:xfrm>
            <a:off x="6170612" y="2667000"/>
            <a:ext cx="4876800" cy="31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600"/>
              </a:spcBef>
              <a:spcAft>
                <a:spcPts val="60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 b="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1141412" y="3243262"/>
            <a:ext cx="4876800" cy="2547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600"/>
              </a:spcBef>
              <a:spcAft>
                <a:spcPts val="60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3"/>
          </p:nvPr>
        </p:nvSpPr>
        <p:spPr>
          <a:xfrm>
            <a:off x="6443133" y="2667000"/>
            <a:ext cx="460428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 b="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4"/>
          </p:nvPr>
        </p:nvSpPr>
        <p:spPr>
          <a:xfrm>
            <a:off x="6170612" y="3243262"/>
            <a:ext cx="4876801" cy="2547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1pPr>
            <a:lvl2pPr marL="914400" lvl="1" indent="-330200" algn="l"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2pPr>
            <a:lvl3pPr marL="1371600" lvl="2" indent="-3175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3pPr>
            <a:lvl4pPr marL="1828800" lvl="3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60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600"/>
              </a:spcBef>
              <a:spcAft>
                <a:spcPts val="60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5103812" y="609601"/>
            <a:ext cx="5943601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 sz="1800"/>
            </a:lvl2pPr>
            <a:lvl3pPr marL="1371600" lvl="2" indent="-330200" algn="l">
              <a:spcBef>
                <a:spcPts val="600"/>
              </a:spcBef>
              <a:spcAft>
                <a:spcPts val="0"/>
              </a:spcAft>
              <a:buSzPts val="1600"/>
              <a:buChar char="•"/>
              <a:defRPr sz="1600"/>
            </a:lvl3pPr>
            <a:lvl4pPr marL="1828800" lvl="3" indent="-3175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4pPr>
            <a:lvl5pPr marL="2286000" lvl="4" indent="-3175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5pPr>
            <a:lvl6pPr marL="2743200" lvl="5" indent="-3175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6pPr>
            <a:lvl7pPr marL="3200400" lvl="6" indent="-3175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7pPr>
            <a:lvl8pPr marL="3657600" lvl="7" indent="-317500" algn="l">
              <a:spcBef>
                <a:spcPts val="600"/>
              </a:spcBef>
              <a:spcAft>
                <a:spcPts val="0"/>
              </a:spcAft>
              <a:buSzPts val="1400"/>
              <a:buChar char="•"/>
              <a:defRPr sz="1400"/>
            </a:lvl8pPr>
            <a:lvl9pPr marL="4114800" lvl="8" indent="-317500" algn="l">
              <a:spcBef>
                <a:spcPts val="600"/>
              </a:spcBef>
              <a:spcAft>
                <a:spcPts val="600"/>
              </a:spcAft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1141411" y="2971800"/>
            <a:ext cx="3549121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entury Gothic"/>
              <a:buNone/>
              <a:defRPr sz="2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2"/>
          </p:nvPr>
        </p:nvSpPr>
        <p:spPr>
          <a:xfrm>
            <a:off x="7433733" y="-18288"/>
            <a:ext cx="3276599" cy="6903720"/>
          </a:xfrm>
          <a:prstGeom prst="rect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1141411" y="2971800"/>
            <a:ext cx="5334001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6399212" y="5883275"/>
            <a:ext cx="914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5105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10742612" y="5883275"/>
            <a:ext cx="3225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entury Gothic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>
            <a:spLocks noGrp="1"/>
          </p:cNvSpPr>
          <p:nvPr>
            <p:ph type="pic" idx="2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1141413" y="5299603"/>
            <a:ext cx="9906000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9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Century Gothic"/>
              <a:buNone/>
            </a:pPr>
            <a:r>
              <a:rPr lang="en-US" sz="8000" b="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83" name="Google Shape;83;p1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Century Gothic"/>
              <a:buNone/>
            </a:pPr>
            <a:r>
              <a:rPr lang="en-US" sz="8000" b="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 b="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1674812" y="3352800"/>
            <a:ext cx="8839202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Century Gothic"/>
              <a:buNone/>
              <a:defRPr/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800"/>
              <a:buFont typeface="Century Gothic"/>
              <a:buNone/>
              <a:defRPr/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2"/>
          </p:nvPr>
        </p:nvSpPr>
        <p:spPr>
          <a:xfrm>
            <a:off x="1141411" y="4343400"/>
            <a:ext cx="99060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Century Gothic"/>
              <a:buNone/>
            </a:pPr>
            <a:r>
              <a:rPr lang="en-US" sz="8000" b="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/>
          </a:p>
        </p:txBody>
      </p:sp>
      <p:sp>
        <p:nvSpPr>
          <p:cNvPr id="98" name="Google Shape;98;p21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0"/>
              <a:buFont typeface="Century Gothic"/>
              <a:buNone/>
            </a:pPr>
            <a:r>
              <a:rPr lang="en-US" sz="8000" b="0" cap="non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 b="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body" idx="1"/>
          </p:nvPr>
        </p:nvSpPr>
        <p:spPr>
          <a:xfrm>
            <a:off x="1141412" y="3886200"/>
            <a:ext cx="9906000" cy="8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2"/>
          </p:nvPr>
        </p:nvSpPr>
        <p:spPr>
          <a:xfrm>
            <a:off x="1141411" y="4775200"/>
            <a:ext cx="9906000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body" idx="1"/>
          </p:nvPr>
        </p:nvSpPr>
        <p:spPr>
          <a:xfrm>
            <a:off x="1141412" y="3505200"/>
            <a:ext cx="99060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60"/>
              </a:spcBef>
              <a:spcAft>
                <a:spcPts val="0"/>
              </a:spcAft>
              <a:buSzPts val="2800"/>
              <a:buNone/>
              <a:defRPr sz="2800" b="0" cap="none">
                <a:solidFill>
                  <a:schemeClr val="lt1"/>
                </a:solidFill>
              </a:defRPr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 txBox="1">
            <a:spLocks noGrp="1"/>
          </p:cNvSpPr>
          <p:nvPr>
            <p:ph type="body" idx="2"/>
          </p:nvPr>
        </p:nvSpPr>
        <p:spPr>
          <a:xfrm>
            <a:off x="1141411" y="4343400"/>
            <a:ext cx="9906000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6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6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600"/>
              </a:spcBef>
              <a:spcAft>
                <a:spcPts val="6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3"/>
          <p:cNvSpPr txBox="1">
            <a:spLocks noGrp="1"/>
          </p:cNvSpPr>
          <p:nvPr>
            <p:ph type="body" idx="1"/>
          </p:nvPr>
        </p:nvSpPr>
        <p:spPr>
          <a:xfrm rot="5400000">
            <a:off x="4532312" y="-723899"/>
            <a:ext cx="3124201" cy="9905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>
            <a:spLocks noGrp="1"/>
          </p:cNvSpPr>
          <p:nvPr>
            <p:ph type="title"/>
          </p:nvPr>
        </p:nvSpPr>
        <p:spPr>
          <a:xfrm rot="5400000">
            <a:off x="7351354" y="2095143"/>
            <a:ext cx="5181601" cy="2210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4"/>
          <p:cNvSpPr txBox="1">
            <a:spLocks noGrp="1"/>
          </p:cNvSpPr>
          <p:nvPr>
            <p:ph type="body" idx="1"/>
          </p:nvPr>
        </p:nvSpPr>
        <p:spPr>
          <a:xfrm rot="5400000">
            <a:off x="2322512" y="-571500"/>
            <a:ext cx="5181600" cy="75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6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600"/>
              </a:spcBef>
              <a:spcAft>
                <a:spcPts val="6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D8EEB-F8EC-4C5A-812E-02A26950A605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75FCE-2F6C-4F11-8441-696131424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045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sz="3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small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429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small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302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small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75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small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175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small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048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small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048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small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048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small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04800" algn="l" rtl="0">
              <a:spcBef>
                <a:spcPts val="600"/>
              </a:spcBef>
              <a:spcAft>
                <a:spcPts val="60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small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1" i="0" u="none" strike="noStrike" cap="non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1" i="0" u="none" strike="noStrike" cap="non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1" i="0" u="none" strike="noStrike" cap="none">
                <a:solidFill>
                  <a:srgbClr val="BFBFB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A51D8EEB-F8EC-4C5A-812E-02A26950A605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17C75FCE-2F6C-4F11-8441-696131424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8210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"/>
          <p:cNvSpPr txBox="1">
            <a:spLocks noGrp="1"/>
          </p:cNvSpPr>
          <p:nvPr>
            <p:ph type="title" idx="4294967295"/>
          </p:nvPr>
        </p:nvSpPr>
        <p:spPr>
          <a:xfrm>
            <a:off x="0" y="325438"/>
            <a:ext cx="11096625" cy="989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rPr lang="en-US" dirty="0"/>
              <a:t>EVERYONE TO SHARE HIS/HER PAGE … 1 PPT slide  </a:t>
            </a:r>
            <a:endParaRPr dirty="0"/>
          </a:p>
        </p:txBody>
      </p:sp>
      <p:sp>
        <p:nvSpPr>
          <p:cNvPr id="136" name="Google Shape;136;p2"/>
          <p:cNvSpPr txBox="1"/>
          <p:nvPr/>
        </p:nvSpPr>
        <p:spPr>
          <a:xfrm>
            <a:off x="490059" y="1598949"/>
            <a:ext cx="11096400" cy="409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General guidance</a:t>
            </a:r>
            <a:endParaRPr dirty="0"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is strictly your page. Make it more visual rather text.</a:t>
            </a:r>
            <a:endParaRPr dirty="0"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It will be a slideshow during dinner - Visible &amp; accessible to everyone.</a:t>
            </a:r>
            <a:endParaRPr dirty="0"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Don’t clutter. Less is more. 2-4 things you want everyone to know and remember about you.</a:t>
            </a:r>
            <a:endParaRPr dirty="0"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Limit career achievements … it is not LinkedIn. </a:t>
            </a:r>
            <a:endParaRPr dirty="0"/>
          </a:p>
          <a:p>
            <a:pPr marL="285750" marR="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Anything interesting … Funny and silly will go a long way and catch the attention.</a:t>
            </a:r>
          </a:p>
          <a:p>
            <a:pPr marR="0" lvl="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endParaRPr lang="en-US" sz="1800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R="0" lvl="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</a:pPr>
            <a:r>
              <a:rPr lang="en-US" sz="18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will also open it to people not able to attend … it is all about bonding and sharing</a:t>
            </a:r>
            <a:endParaRPr dirty="0"/>
          </a:p>
          <a:p>
            <a:pPr marL="742950" marR="0" lvl="1" indent="-2857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Most likely everything will be put together in a book form and gifted to everyone (depending in availability of funding)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 txBox="1">
            <a:spLocks noGrp="1"/>
          </p:cNvSpPr>
          <p:nvPr>
            <p:ph type="title"/>
          </p:nvPr>
        </p:nvSpPr>
        <p:spPr>
          <a:xfrm>
            <a:off x="227013" y="258871"/>
            <a:ext cx="9905998" cy="893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</a:pPr>
            <a:r>
              <a:rPr lang="en-US"/>
              <a:t>IDEAS …</a:t>
            </a:r>
            <a:endParaRPr/>
          </a:p>
        </p:txBody>
      </p:sp>
      <p:sp>
        <p:nvSpPr>
          <p:cNvPr id="142" name="Google Shape;142;p3"/>
          <p:cNvSpPr txBox="1"/>
          <p:nvPr/>
        </p:nvSpPr>
        <p:spPr>
          <a:xfrm>
            <a:off x="1048011" y="1045426"/>
            <a:ext cx="9695145" cy="5755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0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Title:</a:t>
            </a:r>
            <a:r>
              <a:rPr lang="en-US" sz="20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Name/ Branch/ roll number, any nick name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b="1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Then</a:t>
            </a:r>
            <a:endParaRPr sz="1600"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Picture from RIT days (group or individual) … if not from RIT campus, then any picture from 1998-2002. </a:t>
            </a:r>
            <a:endParaRPr sz="1600"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Any memorable thing to highlight from RIT days … not more than 2</a:t>
            </a:r>
            <a:endParaRPr sz="16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Now</a:t>
            </a:r>
            <a:endParaRPr sz="1600"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Yours and your family picture … We all look very different today</a:t>
            </a:r>
            <a:endParaRPr sz="1600"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Current location … pic of a city icon (say, Gateway of India for Mumbai,  or Big Ben – London, or country map/flag</a:t>
            </a:r>
            <a:endParaRPr sz="1600"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Profession (optional) … what do you do? Example: Company logo, title </a:t>
            </a: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Anything you want everyone to know and remember … something unique, hobbies, milestone, kids, pets</a:t>
            </a:r>
            <a:endParaRPr sz="1600" dirty="0"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2000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Feedback</a:t>
            </a:r>
            <a:endParaRPr sz="1600" dirty="0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lang="en-US" sz="2000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Ask you spouse and kids for input before you submit</a:t>
            </a:r>
            <a:endParaRPr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F204D-A1F2-1777-AA1D-8F3C446A0E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5484" y="629185"/>
            <a:ext cx="7848388" cy="694607"/>
          </a:xfrm>
        </p:spPr>
        <p:txBody>
          <a:bodyPr>
            <a:normAutofit fontScale="90000"/>
          </a:bodyPr>
          <a:lstStyle/>
          <a:p>
            <a:r>
              <a:rPr lang="en-US" dirty="0"/>
              <a:t>RIT Silver jubilee 1998-2002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ECDAA0-F8E9-D8A6-B044-741F2C63E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7735" y="1305630"/>
            <a:ext cx="1781584" cy="480332"/>
          </a:xfrm>
        </p:spPr>
        <p:txBody>
          <a:bodyPr>
            <a:normAutofit/>
          </a:bodyPr>
          <a:lstStyle/>
          <a:p>
            <a:r>
              <a:rPr lang="en-US" dirty="0"/>
              <a:t>Jan 24-26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</p:txBody>
      </p:sp>
      <p:pic>
        <p:nvPicPr>
          <p:cNvPr id="6" name="Picture 5" descr="A silver shield with text and images&#10;&#10;AI-generated content may be incorrect.">
            <a:extLst>
              <a:ext uri="{FF2B5EF4-FFF2-40B4-BE49-F238E27FC236}">
                <a16:creationId xmlns:a16="http://schemas.microsoft.com/office/drawing/2014/main" id="{C915AC39-BF67-161B-053A-867FAA223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928" y="178249"/>
            <a:ext cx="1951317" cy="2204877"/>
          </a:xfrm>
          <a:prstGeom prst="roundRect">
            <a:avLst>
              <a:gd name="adj" fmla="val 3517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1B33409-6357-67BC-4196-502241D17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488" y="1898104"/>
            <a:ext cx="4227425" cy="434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D7C5DA-FBA0-DC41-7CC5-311A8AA7F054}"/>
              </a:ext>
            </a:extLst>
          </p:cNvPr>
          <p:cNvSpPr txBox="1"/>
          <p:nvPr/>
        </p:nvSpPr>
        <p:spPr>
          <a:xfrm>
            <a:off x="5962389" y="2918563"/>
            <a:ext cx="43465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Life is the art of building relationships, creating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unforgatable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moments, and leaving something that outlives us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… RIT gave us everything </a:t>
            </a:r>
          </a:p>
        </p:txBody>
      </p:sp>
    </p:spTree>
    <p:extLst>
      <p:ext uri="{BB962C8B-B14F-4D97-AF65-F5344CB8AC3E}">
        <p14:creationId xmlns:p14="http://schemas.microsoft.com/office/powerpoint/2010/main" val="2319627887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sh">
  <a:themeElements>
    <a:clrScheme name="Mesh">
      <a:dk1>
        <a:srgbClr val="000000"/>
      </a:dk1>
      <a:lt1>
        <a:srgbClr val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291</Words>
  <Application>Microsoft Office PowerPoint</Application>
  <PresentationFormat>Widescreen</PresentationFormat>
  <Paragraphs>31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Century Gothic</vt:lpstr>
      <vt:lpstr>Arial</vt:lpstr>
      <vt:lpstr>Mesh</vt:lpstr>
      <vt:lpstr>1_Mesh</vt:lpstr>
      <vt:lpstr>EVERYONE TO SHARE HIS/HER PAGE … 1 PPT slide  </vt:lpstr>
      <vt:lpstr>IDEAS …</vt:lpstr>
      <vt:lpstr>RIT Silver jubilee 1998-2002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Nikki B</dc:creator>
  <cp:lastModifiedBy>Pranit Prakash</cp:lastModifiedBy>
  <cp:revision>4</cp:revision>
  <dcterms:created xsi:type="dcterms:W3CDTF">2025-12-07T11:44:51Z</dcterms:created>
  <dcterms:modified xsi:type="dcterms:W3CDTF">2026-10-26T10:15:15Z</dcterms:modified>
</cp:coreProperties>
</file>